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2"/>
    <p:sldId id="259" r:id="rId3"/>
    <p:sldId id="260" r:id="rId4"/>
    <p:sldId id="261" r:id="rId5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Verdana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0E4E9"/>
          </a:solidFill>
        </a:fill>
      </a:tcStyle>
    </a:wholeTbl>
    <a:band2H>
      <a:tcTxStyle/>
      <a:tcStyle>
        <a:tcBdr/>
        <a:fill>
          <a:solidFill>
            <a:srgbClr val="F0F2F4"/>
          </a:solidFill>
        </a:fill>
      </a:tcStyle>
    </a:band2H>
    <a:firstCol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6CACA"/>
          </a:solidFill>
        </a:fill>
      </a:tcStyle>
    </a:wholeTbl>
    <a:band2H>
      <a:tcTxStyle/>
      <a:tcStyle>
        <a:tcBdr/>
        <a:fill>
          <a:solidFill>
            <a:srgbClr val="F3E6E6"/>
          </a:solidFill>
        </a:fill>
      </a:tcStyle>
    </a:band2H>
    <a:firstCol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12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7" name="Shape 12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59550325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Verdana"/>
      </a:defRPr>
    </a:lvl1pPr>
    <a:lvl2pPr indent="228600" latinLnBrk="0">
      <a:defRPr sz="1200">
        <a:latin typeface="+mn-lt"/>
        <a:ea typeface="+mn-ea"/>
        <a:cs typeface="+mn-cs"/>
        <a:sym typeface="Verdana"/>
      </a:defRPr>
    </a:lvl2pPr>
    <a:lvl3pPr indent="457200" latinLnBrk="0">
      <a:defRPr sz="1200">
        <a:latin typeface="+mn-lt"/>
        <a:ea typeface="+mn-ea"/>
        <a:cs typeface="+mn-cs"/>
        <a:sym typeface="Verdana"/>
      </a:defRPr>
    </a:lvl3pPr>
    <a:lvl4pPr indent="685800" latinLnBrk="0">
      <a:defRPr sz="1200">
        <a:latin typeface="+mn-lt"/>
        <a:ea typeface="+mn-ea"/>
        <a:cs typeface="+mn-cs"/>
        <a:sym typeface="Verdana"/>
      </a:defRPr>
    </a:lvl4pPr>
    <a:lvl5pPr indent="914400" latinLnBrk="0">
      <a:defRPr sz="1200">
        <a:latin typeface="+mn-lt"/>
        <a:ea typeface="+mn-ea"/>
        <a:cs typeface="+mn-cs"/>
        <a:sym typeface="Verdana"/>
      </a:defRPr>
    </a:lvl5pPr>
    <a:lvl6pPr indent="1143000" latinLnBrk="0">
      <a:defRPr sz="1200">
        <a:latin typeface="+mn-lt"/>
        <a:ea typeface="+mn-ea"/>
        <a:cs typeface="+mn-cs"/>
        <a:sym typeface="Verdana"/>
      </a:defRPr>
    </a:lvl6pPr>
    <a:lvl7pPr indent="1371600" latinLnBrk="0">
      <a:defRPr sz="1200">
        <a:latin typeface="+mn-lt"/>
        <a:ea typeface="+mn-ea"/>
        <a:cs typeface="+mn-cs"/>
        <a:sym typeface="Verdana"/>
      </a:defRPr>
    </a:lvl7pPr>
    <a:lvl8pPr indent="1600200" latinLnBrk="0">
      <a:defRPr sz="1200">
        <a:latin typeface="+mn-lt"/>
        <a:ea typeface="+mn-ea"/>
        <a:cs typeface="+mn-cs"/>
        <a:sym typeface="Verdana"/>
      </a:defRPr>
    </a:lvl8pPr>
    <a:lvl9pPr indent="1828800" latinLnBrk="0">
      <a:defRPr sz="1200">
        <a:latin typeface="+mn-lt"/>
        <a:ea typeface="+mn-ea"/>
        <a:cs typeface="+mn-cs"/>
        <a:sym typeface="Verdana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>
            <a:spLocks noGrp="1"/>
          </p:cNvSpPr>
          <p:nvPr>
            <p:ph type="title"/>
          </p:nvPr>
        </p:nvSpPr>
        <p:spPr>
          <a:xfrm>
            <a:off x="685800" y="990600"/>
            <a:ext cx="7772400" cy="1371600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t>Title Text</a:t>
            </a:r>
          </a:p>
        </p:txBody>
      </p:sp>
      <p:sp>
        <p:nvSpPr>
          <p:cNvPr id="16" name="Shape 16"/>
          <p:cNvSpPr>
            <a:spLocks noGrp="1"/>
          </p:cNvSpPr>
          <p:nvPr>
            <p:ph type="body" sz="quarter" idx="1"/>
          </p:nvPr>
        </p:nvSpPr>
        <p:spPr>
          <a:xfrm>
            <a:off x="1447800" y="3429000"/>
            <a:ext cx="7010400" cy="16002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600"/>
              </a:spcBef>
              <a:buClrTx/>
              <a:buSzTx/>
              <a:buFontTx/>
              <a:buNone/>
              <a:defRPr sz="2800"/>
            </a:lvl1pPr>
            <a:lvl2pPr marL="941631" indent="-470144">
              <a:spcBef>
                <a:spcPts val="600"/>
              </a:spcBef>
              <a:buClrTx/>
              <a:buFontTx/>
              <a:defRPr sz="2800"/>
            </a:lvl2pPr>
            <a:lvl3pPr marL="1390857" indent="-481220">
              <a:spcBef>
                <a:spcPts val="600"/>
              </a:spcBef>
              <a:buClrTx/>
              <a:buFontTx/>
              <a:defRPr sz="2800"/>
            </a:lvl3pPr>
            <a:lvl4pPr marL="1848803" indent="-542289">
              <a:spcBef>
                <a:spcPts val="600"/>
              </a:spcBef>
              <a:buClrTx/>
              <a:buFontTx/>
              <a:defRPr sz="2800"/>
            </a:lvl4pPr>
            <a:lvl5pPr marL="2253298" indent="-557848">
              <a:spcBef>
                <a:spcPts val="600"/>
              </a:spcBef>
              <a:buClrTx/>
              <a:buFontTx/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grpSp>
        <p:nvGrpSpPr>
          <p:cNvPr id="19" name="Group 19"/>
          <p:cNvGrpSpPr/>
          <p:nvPr/>
        </p:nvGrpSpPr>
        <p:grpSpPr>
          <a:xfrm>
            <a:off x="685799" y="2393949"/>
            <a:ext cx="7772401" cy="109539"/>
            <a:chOff x="0" y="0"/>
            <a:chExt cx="7772400" cy="109537"/>
          </a:xfrm>
        </p:grpSpPr>
        <p:sp>
          <p:nvSpPr>
            <p:cNvPr id="17" name="Shape 17"/>
            <p:cNvSpPr/>
            <p:nvPr/>
          </p:nvSpPr>
          <p:spPr>
            <a:xfrm>
              <a:off x="-1" y="-1"/>
              <a:ext cx="4803345" cy="109539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 sz="2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endParaRPr/>
            </a:p>
          </p:txBody>
        </p:sp>
        <p:sp>
          <p:nvSpPr>
            <p:cNvPr id="18" name="Shape 18"/>
            <p:cNvSpPr/>
            <p:nvPr/>
          </p:nvSpPr>
          <p:spPr>
            <a:xfrm>
              <a:off x="-1" y="-1"/>
              <a:ext cx="7772401" cy="1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20" name="Shape 20"/>
          <p:cNvSpPr>
            <a:spLocks noGrp="1"/>
          </p:cNvSpPr>
          <p:nvPr>
            <p:ph type="sldNum" sz="quarter" idx="2"/>
          </p:nvPr>
        </p:nvSpPr>
        <p:spPr>
          <a:xfrm>
            <a:off x="8160285" y="6248400"/>
            <a:ext cx="297916" cy="28194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0" name="Shape 10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1" name="Shape 10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>
            <a:spLocks noGrp="1"/>
          </p:cNvSpPr>
          <p:nvPr>
            <p:ph type="title"/>
          </p:nvPr>
        </p:nvSpPr>
        <p:spPr>
          <a:xfrm>
            <a:off x="6573838" y="304800"/>
            <a:ext cx="2001838" cy="5715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9" name="Shape 109"/>
          <p:cNvSpPr>
            <a:spLocks noGrp="1"/>
          </p:cNvSpPr>
          <p:nvPr>
            <p:ph type="body" idx="1"/>
          </p:nvPr>
        </p:nvSpPr>
        <p:spPr>
          <a:xfrm>
            <a:off x="566737" y="304800"/>
            <a:ext cx="5854701" cy="57150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8" name="Shape 118"/>
          <p:cNvSpPr>
            <a:spLocks noGrp="1"/>
          </p:cNvSpPr>
          <p:nvPr>
            <p:ph type="body" sz="quarter" idx="1"/>
          </p:nvPr>
        </p:nvSpPr>
        <p:spPr>
          <a:xfrm>
            <a:off x="566737" y="1752600"/>
            <a:ext cx="3924301" cy="20574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9" name="Shape 119"/>
          <p:cNvSpPr>
            <a:spLocks noGrp="1"/>
          </p:cNvSpPr>
          <p:nvPr>
            <p:ph type="body" sz="half" idx="13"/>
          </p:nvPr>
        </p:nvSpPr>
        <p:spPr>
          <a:xfrm>
            <a:off x="4643437" y="1752600"/>
            <a:ext cx="3924301" cy="42672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0" name="Shape 12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28" name="Shape 28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29" name="Shape 2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>
              <a:defRPr sz="4000" b="1" cap="all"/>
            </a:lvl1pPr>
          </a:lstStyle>
          <a:p>
            <a:r>
              <a:t>Title Text</a:t>
            </a:r>
          </a:p>
        </p:txBody>
      </p:sp>
      <p:sp>
        <p:nvSpPr>
          <p:cNvPr id="37" name="Shape 37"/>
          <p:cNvSpPr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/>
            </a:lvl1pPr>
            <a:lvl2pPr marL="0" indent="457200">
              <a:spcBef>
                <a:spcPts val="400"/>
              </a:spcBef>
              <a:buClrTx/>
              <a:buSzTx/>
              <a:buFontTx/>
              <a:buNone/>
              <a:defRPr sz="2000"/>
            </a:lvl2pPr>
            <a:lvl3pPr marL="0" indent="914400">
              <a:spcBef>
                <a:spcPts val="400"/>
              </a:spcBef>
              <a:buClrTx/>
              <a:buSzTx/>
              <a:buFontTx/>
              <a:buNone/>
              <a:defRPr sz="2000"/>
            </a:lvl3pPr>
            <a:lvl4pPr marL="0" indent="1371600">
              <a:spcBef>
                <a:spcPts val="400"/>
              </a:spcBef>
              <a:buClrTx/>
              <a:buSzTx/>
              <a:buFontTx/>
              <a:buNone/>
              <a:defRPr sz="2000"/>
            </a:lvl4pPr>
            <a:lvl5pPr marL="0" indent="1828800">
              <a:spcBef>
                <a:spcPts val="400"/>
              </a:spcBef>
              <a:buClrTx/>
              <a:buSzTx/>
              <a:buFont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8" name="Shape 3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6" name="Shape 46"/>
          <p:cNvSpPr>
            <a:spLocks noGrp="1"/>
          </p:cNvSpPr>
          <p:nvPr>
            <p:ph type="body" sz="half" idx="1"/>
          </p:nvPr>
        </p:nvSpPr>
        <p:spPr>
          <a:xfrm>
            <a:off x="566737" y="1752600"/>
            <a:ext cx="3924301" cy="4267200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980810" indent="-509323">
              <a:spcBef>
                <a:spcPts val="600"/>
              </a:spcBef>
              <a:defRPr sz="2800"/>
            </a:lvl2pPr>
            <a:lvl3pPr marL="1463040" indent="-553403">
              <a:spcBef>
                <a:spcPts val="600"/>
              </a:spcBef>
              <a:defRPr sz="2800"/>
            </a:lvl3pPr>
            <a:lvl4pPr marL="1909057" indent="-602544">
              <a:spcBef>
                <a:spcPts val="600"/>
              </a:spcBef>
              <a:defRPr sz="2800"/>
            </a:lvl4pPr>
            <a:lvl5pPr marL="2315281" indent="-619831">
              <a:spcBef>
                <a:spcPts val="6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7" name="Shape 4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Shape 55"/>
          <p:cNvSpPr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ClrTx/>
              <a:buSzTx/>
              <a:buFontTx/>
              <a:buNone/>
              <a:defRPr sz="2400" b="1"/>
            </a:lvl1pPr>
            <a:lvl2pPr marL="0" indent="457200">
              <a:spcBef>
                <a:spcPts val="500"/>
              </a:spcBef>
              <a:buClrTx/>
              <a:buSzTx/>
              <a:buFontTx/>
              <a:buNone/>
              <a:defRPr sz="2400" b="1"/>
            </a:lvl2pPr>
            <a:lvl3pPr marL="0" indent="914400">
              <a:spcBef>
                <a:spcPts val="500"/>
              </a:spcBef>
              <a:buClrTx/>
              <a:buSzTx/>
              <a:buFontTx/>
              <a:buNone/>
              <a:defRPr sz="2400" b="1"/>
            </a:lvl3pPr>
            <a:lvl4pPr marL="0" indent="1371600">
              <a:spcBef>
                <a:spcPts val="500"/>
              </a:spcBef>
              <a:buClrTx/>
              <a:buSzTx/>
              <a:buFontTx/>
              <a:buNone/>
              <a:defRPr sz="2400" b="1"/>
            </a:lvl4pPr>
            <a:lvl5pPr marL="0" indent="1828800">
              <a:spcBef>
                <a:spcPts val="500"/>
              </a:spcBef>
              <a:buClrTx/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Shape 56"/>
          <p:cNvSpPr>
            <a:spLocks noGrp="1"/>
          </p:cNvSpPr>
          <p:nvPr>
            <p:ph type="body" sz="quarter" idx="13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/>
          <a:lstStyle/>
          <a:p>
            <a:pPr marL="0" indent="0">
              <a:spcBef>
                <a:spcPts val="500"/>
              </a:spcBef>
              <a:buClrTx/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7" name="Shape 5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hape 6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/>
          <a:lstStyle>
            <a:lvl1pPr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80" name="Shape 80"/>
          <p:cNvSpPr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970416" indent="-498929">
              <a:defRPr sz="3200"/>
            </a:lvl2pPr>
            <a:lvl3pPr marL="1436687" indent="-527050">
              <a:defRPr sz="3200"/>
            </a:lvl3pPr>
            <a:lvl4pPr marL="1926273" indent="-619760">
              <a:defRPr sz="3200"/>
            </a:lvl4pPr>
            <a:lvl5pPr marL="2332990" indent="-637540"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hape 81"/>
          <p:cNvSpPr>
            <a:spLocks noGrp="1"/>
          </p:cNvSpPr>
          <p:nvPr>
            <p:ph type="body" sz="half" idx="13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300"/>
              </a:spcBef>
              <a:buClrTx/>
              <a:buSzTx/>
              <a:buFontTx/>
              <a:buNone/>
              <a:defRPr sz="1400"/>
            </a:pPr>
            <a:endParaRPr/>
          </a:p>
        </p:txBody>
      </p:sp>
      <p:sp>
        <p:nvSpPr>
          <p:cNvPr id="82" name="Shape 8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/>
          <a:lstStyle>
            <a:lvl1pPr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90" name="Shape 90"/>
          <p:cNvSpPr>
            <a:spLocks noGrp="1"/>
          </p:cNvSpPr>
          <p:nvPr>
            <p:ph type="pic" sz="half" idx="13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91" name="Shape 91"/>
          <p:cNvSpPr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ClrTx/>
              <a:buSzTx/>
              <a:buFontTx/>
              <a:buNone/>
              <a:defRPr sz="1400"/>
            </a:lvl1pPr>
            <a:lvl2pPr marL="0" indent="457200">
              <a:spcBef>
                <a:spcPts val="300"/>
              </a:spcBef>
              <a:buClrTx/>
              <a:buSzTx/>
              <a:buFontTx/>
              <a:buNone/>
              <a:defRPr sz="1400"/>
            </a:lvl2pPr>
            <a:lvl3pPr marL="0" indent="914400">
              <a:spcBef>
                <a:spcPts val="300"/>
              </a:spcBef>
              <a:buClrTx/>
              <a:buSzTx/>
              <a:buFontTx/>
              <a:buNone/>
              <a:defRPr sz="1400"/>
            </a:lvl3pPr>
            <a:lvl4pPr marL="0" indent="1371600">
              <a:spcBef>
                <a:spcPts val="300"/>
              </a:spcBef>
              <a:buClrTx/>
              <a:buSzTx/>
              <a:buFontTx/>
              <a:buNone/>
              <a:defRPr sz="1400"/>
            </a:lvl4pPr>
            <a:lvl5pPr marL="0" indent="1828800">
              <a:spcBef>
                <a:spcPts val="300"/>
              </a:spcBef>
              <a:buClrTx/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2" name="Shape 9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/>
          <p:nvPr/>
        </p:nvGrpSpPr>
        <p:grpSpPr>
          <a:xfrm>
            <a:off x="609599" y="1566862"/>
            <a:ext cx="7958140" cy="109538"/>
            <a:chOff x="0" y="0"/>
            <a:chExt cx="7958138" cy="109537"/>
          </a:xfrm>
        </p:grpSpPr>
        <p:sp>
          <p:nvSpPr>
            <p:cNvPr id="2" name="Shape 2"/>
            <p:cNvSpPr/>
            <p:nvPr/>
          </p:nvSpPr>
          <p:spPr>
            <a:xfrm>
              <a:off x="-1" y="-1"/>
              <a:ext cx="4655512" cy="109539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 sz="2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endParaRPr/>
            </a:p>
          </p:txBody>
        </p:sp>
        <p:sp>
          <p:nvSpPr>
            <p:cNvPr id="3" name="Shape 3"/>
            <p:cNvSpPr/>
            <p:nvPr/>
          </p:nvSpPr>
          <p:spPr>
            <a:xfrm>
              <a:off x="-1" y="-1"/>
              <a:ext cx="7958140" cy="1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5" name="Shape 5"/>
          <p:cNvSpPr/>
          <p:nvPr/>
        </p:nvSpPr>
        <p:spPr>
          <a:xfrm>
            <a:off x="609600" y="6173470"/>
            <a:ext cx="7924801" cy="0"/>
          </a:xfrm>
          <a:prstGeom prst="line">
            <a:avLst/>
          </a:prstGeom>
          <a:ln w="3175">
            <a:solidFill>
              <a:schemeClr val="accent2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" name="Shape 6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b">
            <a:normAutofit/>
          </a:bodyPr>
          <a:lstStyle/>
          <a:p>
            <a:r>
              <a:t>Click to edit Master title style</a:t>
            </a:r>
          </a:p>
        </p:txBody>
      </p:sp>
      <p:sp>
        <p:nvSpPr>
          <p:cNvPr id="7" name="Shape 7"/>
          <p:cNvSpPr>
            <a:spLocks noGrp="1"/>
          </p:cNvSpPr>
          <p:nvPr>
            <p:ph type="body" idx="1"/>
          </p:nvPr>
        </p:nvSpPr>
        <p:spPr>
          <a:xfrm>
            <a:off x="566737" y="1752600"/>
            <a:ext cx="8001001" cy="426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8" name="Shape 8"/>
          <p:cNvSpPr>
            <a:spLocks noGrp="1"/>
          </p:cNvSpPr>
          <p:nvPr>
            <p:ph type="sldNum" sz="quarter" idx="2"/>
          </p:nvPr>
        </p:nvSpPr>
        <p:spPr>
          <a:xfrm>
            <a:off x="8236485" y="6245225"/>
            <a:ext cx="297916" cy="28194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 algn="r"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5pPr>
      <a:lvl6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6pPr>
      <a:lvl7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7pPr>
      <a:lvl8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8pPr>
      <a:lvl9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9pPr>
    </p:titleStyle>
    <p:bodyStyle>
      <a:lvl1pPr marL="469900" marR="0" indent="-4699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chemeClr val="accent2"/>
        </a:buClr>
        <a:buSzPct val="100000"/>
        <a:buFont typeface="Wingdings"/>
        <a:buChar char="□"/>
        <a:tabLst/>
        <a:defRPr sz="3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1pPr>
      <a:lvl2pPr marL="975213" marR="0" indent="-503726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chemeClr val="accent2"/>
        </a:buClr>
        <a:buSzPct val="100000"/>
        <a:buFont typeface="Wingdings"/>
        <a:buChar char="■"/>
        <a:tabLst/>
        <a:defRPr sz="3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2pPr>
      <a:lvl3pPr marL="1425230" marR="0" indent="-515593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chemeClr val="accent2"/>
        </a:buClr>
        <a:buSzPct val="100000"/>
        <a:buFont typeface="Wingdings"/>
        <a:buChar char="□"/>
        <a:tabLst/>
        <a:defRPr sz="3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3pPr>
      <a:lvl4pPr marL="1887538" marR="0" indent="-581025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chemeClr val="accent2"/>
        </a:buClr>
        <a:buSzPct val="100000"/>
        <a:buFont typeface="Wingdings"/>
        <a:buChar char="■"/>
        <a:tabLst/>
        <a:defRPr sz="3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4pPr>
      <a:lvl5pPr marL="2293144" marR="0" indent="-597694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chemeClr val="accent2"/>
        </a:buClr>
        <a:buSzPct val="100000"/>
        <a:buFont typeface="Wingdings"/>
        <a:buChar char="▪"/>
        <a:tabLst/>
        <a:defRPr sz="3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5pPr>
      <a:lvl6pPr marL="2750344" marR="0" indent="-597694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chemeClr val="accent2"/>
        </a:buClr>
        <a:buSzPct val="100000"/>
        <a:buFont typeface="Wingdings"/>
        <a:buChar char="▪"/>
        <a:tabLst/>
        <a:defRPr sz="3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6pPr>
      <a:lvl7pPr marL="3207544" marR="0" indent="-597694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chemeClr val="accent2"/>
        </a:buClr>
        <a:buSzPct val="100000"/>
        <a:buFont typeface="Wingdings"/>
        <a:buChar char="▪"/>
        <a:tabLst/>
        <a:defRPr sz="3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7pPr>
      <a:lvl8pPr marL="3664744" marR="0" indent="-597694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chemeClr val="accent2"/>
        </a:buClr>
        <a:buSzPct val="100000"/>
        <a:buFont typeface="Wingdings"/>
        <a:buChar char="▪"/>
        <a:tabLst/>
        <a:defRPr sz="3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8pPr>
      <a:lvl9pPr marL="4121944" marR="0" indent="-597694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chemeClr val="accent2"/>
        </a:buClr>
        <a:buSzPct val="100000"/>
        <a:buFont typeface="Wingdings"/>
        <a:buChar char="▪"/>
        <a:tabLst/>
        <a:defRPr sz="3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4q-hS0lT5UE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/>
          </p:cNvSpPr>
          <p:nvPr>
            <p:ph type="title"/>
          </p:nvPr>
        </p:nvSpPr>
        <p:spPr>
          <a:xfrm>
            <a:off x="152400" y="304800"/>
            <a:ext cx="8915400" cy="1216025"/>
          </a:xfrm>
          <a:prstGeom prst="rect">
            <a:avLst/>
          </a:prstGeom>
        </p:spPr>
        <p:txBody>
          <a:bodyPr/>
          <a:lstStyle/>
          <a:p>
            <a:pPr>
              <a:defRPr sz="3400">
                <a:solidFill>
                  <a:schemeClr val="accent1"/>
                </a:solidFill>
              </a:defRPr>
            </a:pPr>
            <a:r>
              <a:rPr dirty="0"/>
              <a:t>Me llamo ___________   Clase 602</a:t>
            </a:r>
            <a:br>
              <a:rPr dirty="0"/>
            </a:br>
            <a:r>
              <a:rPr dirty="0"/>
              <a:t>La fecha es el </a:t>
            </a:r>
            <a:r>
              <a:rPr lang="en-US" dirty="0" smtClean="0"/>
              <a:t>7</a:t>
            </a:r>
            <a:r>
              <a:rPr dirty="0" smtClean="0"/>
              <a:t> </a:t>
            </a:r>
            <a:r>
              <a:rPr dirty="0"/>
              <a:t>de </a:t>
            </a:r>
            <a:r>
              <a:rPr dirty="0" err="1"/>
              <a:t>diciembre</a:t>
            </a:r>
            <a:r>
              <a:rPr dirty="0"/>
              <a:t> del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body" idx="1"/>
          </p:nvPr>
        </p:nvSpPr>
        <p:spPr>
          <a:xfrm>
            <a:off x="152399" y="1600200"/>
            <a:ext cx="8415340" cy="4648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54355" indent="-554355" defTabSz="886968">
              <a:lnSpc>
                <a:spcPct val="90000"/>
              </a:lnSpc>
              <a:spcBef>
                <a:spcPts val="600"/>
              </a:spcBef>
              <a:buSzTx/>
              <a:buNone/>
              <a:defRPr sz="2910" b="1">
                <a:solidFill>
                  <a:schemeClr val="accent2"/>
                </a:solidFill>
              </a:defRPr>
            </a:pPr>
            <a:r>
              <a:rPr dirty="0" err="1"/>
              <a:t>Propósito</a:t>
            </a:r>
            <a:r>
              <a:rPr dirty="0"/>
              <a:t> # </a:t>
            </a:r>
            <a:r>
              <a:rPr dirty="0" smtClean="0"/>
              <a:t>3</a:t>
            </a:r>
            <a:r>
              <a:rPr lang="en-US" dirty="0" smtClean="0"/>
              <a:t>3</a:t>
            </a:r>
            <a:r>
              <a:rPr dirty="0" smtClean="0"/>
              <a:t>:</a:t>
            </a:r>
            <a:r>
              <a:rPr b="0" dirty="0" smtClean="0"/>
              <a:t> </a:t>
            </a:r>
            <a:r>
              <a:rPr b="0" dirty="0">
                <a:solidFill>
                  <a:srgbClr val="000000"/>
                </a:solidFill>
              </a:rPr>
              <a:t>La </a:t>
            </a:r>
            <a:r>
              <a:rPr b="0" dirty="0" err="1">
                <a:solidFill>
                  <a:srgbClr val="000000"/>
                </a:solidFill>
              </a:rPr>
              <a:t>escuela</a:t>
            </a:r>
            <a:r>
              <a:rPr b="0" dirty="0">
                <a:solidFill>
                  <a:srgbClr val="000000"/>
                </a:solidFill>
              </a:rPr>
              <a:t> y </a:t>
            </a:r>
            <a:r>
              <a:rPr b="0" dirty="0" err="1">
                <a:solidFill>
                  <a:srgbClr val="000000"/>
                </a:solidFill>
              </a:rPr>
              <a:t>los</a:t>
            </a:r>
            <a:r>
              <a:rPr b="0" dirty="0">
                <a:solidFill>
                  <a:srgbClr val="000000"/>
                </a:solidFill>
              </a:rPr>
              <a:t> </a:t>
            </a:r>
            <a:r>
              <a:rPr b="0" dirty="0" err="1">
                <a:solidFill>
                  <a:srgbClr val="000000"/>
                </a:solidFill>
              </a:rPr>
              <a:t>adjetivos</a:t>
            </a:r>
            <a:r>
              <a:rPr b="0" dirty="0">
                <a:solidFill>
                  <a:srgbClr val="000000"/>
                </a:solidFill>
              </a:rPr>
              <a:t>.</a:t>
            </a:r>
          </a:p>
          <a:p>
            <a:pPr marL="554355" indent="-554355" defTabSz="886968">
              <a:lnSpc>
                <a:spcPct val="90000"/>
              </a:lnSpc>
              <a:spcBef>
                <a:spcPts val="600"/>
              </a:spcBef>
              <a:buSzTx/>
              <a:buNone/>
              <a:defRPr sz="2716">
                <a:solidFill>
                  <a:srgbClr val="7030A0"/>
                </a:solidFill>
              </a:defRPr>
            </a:pPr>
            <a:r>
              <a:rPr dirty="0"/>
              <a:t>L.O. – to </a:t>
            </a:r>
            <a:r>
              <a:rPr lang="en-US" dirty="0" smtClean="0"/>
              <a:t>review</a:t>
            </a:r>
            <a:r>
              <a:rPr dirty="0" smtClean="0"/>
              <a:t> </a:t>
            </a:r>
            <a:r>
              <a:rPr dirty="0"/>
              <a:t>about school and adjectives. </a:t>
            </a:r>
          </a:p>
          <a:p>
            <a:pPr marL="554355" indent="-554355" defTabSz="886968">
              <a:lnSpc>
                <a:spcPct val="90000"/>
              </a:lnSpc>
              <a:spcBef>
                <a:spcPts val="600"/>
              </a:spcBef>
              <a:buSzTx/>
              <a:buNone/>
              <a:defRPr sz="2910" b="1">
                <a:solidFill>
                  <a:schemeClr val="accent2"/>
                </a:solidFill>
              </a:defRPr>
            </a:pPr>
            <a:r>
              <a:rPr dirty="0" err="1"/>
              <a:t>Actividad</a:t>
            </a:r>
            <a:r>
              <a:rPr dirty="0"/>
              <a:t> </a:t>
            </a:r>
            <a:r>
              <a:rPr dirty="0" err="1"/>
              <a:t>Inicial</a:t>
            </a:r>
            <a:r>
              <a:rPr dirty="0"/>
              <a:t>:</a:t>
            </a:r>
          </a:p>
          <a:p>
            <a:pPr marL="554355" indent="-554355" defTabSz="886968">
              <a:lnSpc>
                <a:spcPct val="90000"/>
              </a:lnSpc>
              <a:spcBef>
                <a:spcPts val="600"/>
              </a:spcBef>
              <a:defRPr sz="2910"/>
            </a:pPr>
            <a:r>
              <a:rPr dirty="0" err="1"/>
              <a:t>Copia</a:t>
            </a:r>
            <a:r>
              <a:rPr dirty="0"/>
              <a:t> y </a:t>
            </a:r>
            <a:r>
              <a:rPr dirty="0" err="1"/>
              <a:t>completa</a:t>
            </a:r>
            <a:r>
              <a:rPr dirty="0"/>
              <a:t>:</a:t>
            </a:r>
          </a:p>
          <a:p>
            <a:pPr marL="554355" indent="-554355" defTabSz="886968">
              <a:lnSpc>
                <a:spcPct val="90000"/>
              </a:lnSpc>
              <a:spcBef>
                <a:spcPts val="600"/>
              </a:spcBef>
              <a:buFontTx/>
              <a:buAutoNum type="arabicPeriod"/>
              <a:defRPr sz="2910"/>
            </a:pPr>
            <a:r>
              <a:rPr lang="en-US" dirty="0" smtClean="0"/>
              <a:t>Marco no es </a:t>
            </a:r>
            <a:r>
              <a:rPr lang="en-US" dirty="0" err="1" smtClean="0"/>
              <a:t>cobarde</a:t>
            </a:r>
            <a:r>
              <a:rPr dirty="0" smtClean="0"/>
              <a:t>. </a:t>
            </a:r>
            <a:r>
              <a:rPr dirty="0"/>
              <a:t>Es </a:t>
            </a:r>
            <a:r>
              <a:rPr dirty="0" smtClean="0"/>
              <a:t>___________.</a:t>
            </a:r>
            <a:endParaRPr dirty="0"/>
          </a:p>
          <a:p>
            <a:pPr marL="554355" indent="-554355" defTabSz="886968">
              <a:lnSpc>
                <a:spcPct val="90000"/>
              </a:lnSpc>
              <a:spcBef>
                <a:spcPts val="600"/>
              </a:spcBef>
              <a:buFontTx/>
              <a:buAutoNum type="arabicPeriod"/>
              <a:defRPr sz="2910"/>
            </a:pPr>
            <a:r>
              <a:rPr lang="en-US" dirty="0" smtClean="0"/>
              <a:t>Gloria </a:t>
            </a:r>
            <a:r>
              <a:rPr dirty="0" smtClean="0"/>
              <a:t>no </a:t>
            </a:r>
            <a:r>
              <a:rPr dirty="0"/>
              <a:t>es </a:t>
            </a:r>
            <a:r>
              <a:rPr lang="en-US" dirty="0" err="1" smtClean="0"/>
              <a:t>lent</a:t>
            </a:r>
            <a:r>
              <a:rPr dirty="0" err="1" smtClean="0"/>
              <a:t>a</a:t>
            </a:r>
            <a:r>
              <a:rPr dirty="0"/>
              <a:t>. Es __________.</a:t>
            </a:r>
          </a:p>
          <a:p>
            <a:pPr marL="554355" indent="-554355" defTabSz="886968">
              <a:lnSpc>
                <a:spcPct val="90000"/>
              </a:lnSpc>
              <a:spcBef>
                <a:spcPts val="600"/>
              </a:spcBef>
              <a:buFontTx/>
              <a:buAutoNum type="arabicPeriod"/>
              <a:defRPr sz="2910"/>
            </a:pPr>
            <a:r>
              <a:rPr lang="en-US" dirty="0" smtClean="0"/>
              <a:t>Hector</a:t>
            </a:r>
            <a:r>
              <a:rPr dirty="0" smtClean="0"/>
              <a:t> </a:t>
            </a:r>
            <a:r>
              <a:rPr dirty="0"/>
              <a:t>no es </a:t>
            </a:r>
            <a:r>
              <a:rPr lang="en-US" dirty="0" err="1" smtClean="0"/>
              <a:t>divertido</a:t>
            </a:r>
            <a:r>
              <a:rPr dirty="0" smtClean="0"/>
              <a:t>. </a:t>
            </a:r>
            <a:r>
              <a:rPr dirty="0"/>
              <a:t>Es _________.</a:t>
            </a:r>
          </a:p>
          <a:p>
            <a:pPr marL="554355" indent="-554355" defTabSz="886968">
              <a:lnSpc>
                <a:spcPct val="90000"/>
              </a:lnSpc>
              <a:spcBef>
                <a:spcPts val="600"/>
              </a:spcBef>
              <a:buFontTx/>
              <a:buAutoNum type="arabicPeriod"/>
              <a:defRPr sz="2910"/>
            </a:pPr>
            <a:r>
              <a:rPr lang="en-US" dirty="0" smtClean="0"/>
              <a:t>Luisa</a:t>
            </a:r>
            <a:r>
              <a:rPr dirty="0" smtClean="0"/>
              <a:t> </a:t>
            </a:r>
            <a:r>
              <a:rPr dirty="0"/>
              <a:t>no es </a:t>
            </a:r>
            <a:r>
              <a:rPr lang="en-US" dirty="0" err="1" smtClean="0"/>
              <a:t>puertorriqueña</a:t>
            </a:r>
            <a:r>
              <a:rPr dirty="0" smtClean="0"/>
              <a:t>. </a:t>
            </a:r>
            <a:r>
              <a:rPr dirty="0"/>
              <a:t>Es de </a:t>
            </a:r>
            <a:r>
              <a:rPr lang="en-US" dirty="0" err="1" smtClean="0"/>
              <a:t>Estados</a:t>
            </a:r>
            <a:r>
              <a:rPr lang="en-US" dirty="0" smtClean="0"/>
              <a:t> </a:t>
            </a:r>
            <a:r>
              <a:rPr lang="en-US" dirty="0" err="1" smtClean="0"/>
              <a:t>Unidos</a:t>
            </a:r>
            <a:r>
              <a:rPr lang="en-US" dirty="0" smtClean="0"/>
              <a:t>.</a:t>
            </a:r>
            <a:r>
              <a:rPr dirty="0" smtClean="0"/>
              <a:t> </a:t>
            </a:r>
            <a:r>
              <a:rPr dirty="0"/>
              <a:t>Es ____________.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>
                <a:solidFill>
                  <a:srgbClr val="FF0000"/>
                </a:solidFill>
              </a:rPr>
              <a:t>Video </a:t>
            </a:r>
          </a:p>
        </p:txBody>
      </p:sp>
      <p:sp>
        <p:nvSpPr>
          <p:cNvPr id="152" name="Shape 152"/>
          <p:cNvSpPr/>
          <p:nvPr/>
        </p:nvSpPr>
        <p:spPr>
          <a:xfrm>
            <a:off x="1075991" y="3243579"/>
            <a:ext cx="7391175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u="sng">
                <a:solidFill>
                  <a:srgbClr val="336699"/>
                </a:solidFill>
                <a:uFill>
                  <a:solidFill>
                    <a:srgbClr val="336699"/>
                  </a:solidFill>
                </a:uFill>
                <a:hlinkClick r:id="rId2"/>
              </a:defRPr>
            </a:lvl1pPr>
          </a:lstStyle>
          <a:p>
            <a:pPr>
              <a:defRPr u="none">
                <a:solidFill>
                  <a:srgbClr val="000000"/>
                </a:solidFill>
                <a:uFillTx/>
              </a:defRPr>
            </a:pPr>
            <a:r>
              <a:rPr u="sng">
                <a:solidFill>
                  <a:srgbClr val="336699"/>
                </a:solidFill>
                <a:uFill>
                  <a:solidFill>
                    <a:srgbClr val="336699"/>
                  </a:solidFill>
                </a:uFill>
                <a:hlinkClick r:id="rId2"/>
              </a:rPr>
              <a:t>https://www.youtube.com/watch?v=4q-hS0lT5UE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>
            <a:spLocks noGrp="1"/>
          </p:cNvSpPr>
          <p:nvPr>
            <p:ph type="title"/>
          </p:nvPr>
        </p:nvSpPr>
        <p:spPr>
          <a:xfrm>
            <a:off x="571500" y="-279400"/>
            <a:ext cx="8001000" cy="1216025"/>
          </a:xfrm>
          <a:prstGeom prst="rect">
            <a:avLst/>
          </a:prstGeom>
        </p:spPr>
        <p:txBody>
          <a:bodyPr/>
          <a:lstStyle/>
          <a:p>
            <a:r>
              <a:rPr b="1" dirty="0" err="1">
                <a:solidFill>
                  <a:srgbClr val="FF0000"/>
                </a:solidFill>
              </a:rPr>
              <a:t>Actividad</a:t>
            </a:r>
            <a:r>
              <a:rPr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55" name="Shape 155"/>
          <p:cNvSpPr/>
          <p:nvPr/>
        </p:nvSpPr>
        <p:spPr>
          <a:xfrm>
            <a:off x="457200" y="1066800"/>
            <a:ext cx="8686800" cy="6093976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defTabSz="457200">
              <a:defRPr sz="1700" b="1">
                <a:latin typeface="+mj-lt"/>
                <a:ea typeface="+mj-ea"/>
                <a:cs typeface="+mj-cs"/>
                <a:sym typeface="Helvetica"/>
              </a:defRPr>
            </a:pPr>
            <a:r>
              <a:rPr lang="en-US" sz="2600" dirty="0" smtClean="0"/>
              <a:t>Answer the following about the Video.</a:t>
            </a:r>
          </a:p>
          <a:p>
            <a:pPr defTabSz="457200">
              <a:defRPr sz="1700" b="1">
                <a:latin typeface="+mj-lt"/>
                <a:ea typeface="+mj-ea"/>
                <a:cs typeface="+mj-cs"/>
                <a:sym typeface="Helvetica"/>
              </a:defRPr>
            </a:pPr>
            <a:endParaRPr lang="en-US" sz="2600" dirty="0" smtClean="0"/>
          </a:p>
          <a:p>
            <a:pPr defTabSz="457200">
              <a:defRPr sz="1700" b="1">
                <a:latin typeface="+mj-lt"/>
                <a:ea typeface="+mj-ea"/>
                <a:cs typeface="+mj-cs"/>
                <a:sym typeface="Helvetica"/>
              </a:defRPr>
            </a:pPr>
            <a:r>
              <a:rPr sz="2600" dirty="0" smtClean="0"/>
              <a:t>1</a:t>
            </a:r>
            <a:r>
              <a:rPr sz="2600" dirty="0"/>
              <a:t>) ¿De que </a:t>
            </a:r>
            <a:r>
              <a:rPr sz="2600" dirty="0" err="1"/>
              <a:t>país</a:t>
            </a:r>
            <a:r>
              <a:rPr sz="2600" dirty="0"/>
              <a:t> es Mario</a:t>
            </a:r>
            <a:r>
              <a:rPr sz="2600" dirty="0" smtClean="0"/>
              <a:t>?</a:t>
            </a:r>
            <a:endParaRPr sz="2600" dirty="0"/>
          </a:p>
          <a:p>
            <a:pPr defTabSz="457200">
              <a:defRPr sz="1700" b="1">
                <a:latin typeface="+mj-lt"/>
                <a:ea typeface="+mj-ea"/>
                <a:cs typeface="+mj-cs"/>
                <a:sym typeface="Helvetica"/>
              </a:defRPr>
            </a:pPr>
            <a:r>
              <a:rPr sz="2600" dirty="0" smtClean="0"/>
              <a:t>2</a:t>
            </a:r>
            <a:r>
              <a:rPr sz="2600" dirty="0"/>
              <a:t>) ¿Mario se </a:t>
            </a:r>
            <a:r>
              <a:rPr sz="2600" dirty="0" err="1" smtClean="0"/>
              <a:t>levanta</a:t>
            </a:r>
            <a:r>
              <a:rPr lang="en-US" sz="2600" i="1" dirty="0" smtClean="0"/>
              <a:t> </a:t>
            </a:r>
            <a:r>
              <a:rPr lang="en-US" i="1" dirty="0" smtClean="0"/>
              <a:t>(gets up)</a:t>
            </a:r>
            <a:r>
              <a:rPr dirty="0" smtClean="0"/>
              <a:t> </a:t>
            </a:r>
            <a:r>
              <a:rPr sz="2600" dirty="0" err="1" smtClean="0"/>
              <a:t>temprano</a:t>
            </a:r>
            <a:r>
              <a:rPr lang="en-US" sz="2600" dirty="0" smtClean="0"/>
              <a:t> </a:t>
            </a:r>
            <a:r>
              <a:rPr lang="en-US" dirty="0" smtClean="0"/>
              <a:t>(</a:t>
            </a:r>
            <a:r>
              <a:rPr lang="en-US" i="1" dirty="0" smtClean="0"/>
              <a:t>early)</a:t>
            </a:r>
            <a:r>
              <a:rPr dirty="0" smtClean="0"/>
              <a:t> </a:t>
            </a:r>
            <a:r>
              <a:rPr sz="2600" dirty="0"/>
              <a:t>o </a:t>
            </a:r>
            <a:r>
              <a:rPr sz="2600" dirty="0" err="1" smtClean="0"/>
              <a:t>tarde</a:t>
            </a:r>
            <a:r>
              <a:rPr lang="en-US" sz="2600" dirty="0" smtClean="0"/>
              <a:t> </a:t>
            </a:r>
            <a:r>
              <a:rPr lang="en-US" i="1" dirty="0" smtClean="0"/>
              <a:t>(late)</a:t>
            </a:r>
            <a:r>
              <a:rPr sz="2600" dirty="0" smtClean="0"/>
              <a:t>?</a:t>
            </a:r>
            <a:endParaRPr sz="2600" dirty="0"/>
          </a:p>
          <a:p>
            <a:pPr defTabSz="457200">
              <a:defRPr sz="1700" b="1">
                <a:latin typeface="+mj-lt"/>
                <a:ea typeface="+mj-ea"/>
                <a:cs typeface="+mj-cs"/>
                <a:sym typeface="Helvetica"/>
              </a:defRPr>
            </a:pPr>
            <a:endParaRPr sz="2600" dirty="0"/>
          </a:p>
          <a:p>
            <a:pPr defTabSz="457200">
              <a:defRPr sz="1700" b="1">
                <a:latin typeface="+mj-lt"/>
                <a:ea typeface="+mj-ea"/>
                <a:cs typeface="+mj-cs"/>
                <a:sym typeface="Helvetica"/>
              </a:defRPr>
            </a:pPr>
            <a:r>
              <a:rPr sz="2600" dirty="0"/>
              <a:t>3) ¿</a:t>
            </a:r>
            <a:r>
              <a:rPr sz="2600" dirty="0" err="1" smtClean="0"/>
              <a:t>Qu</a:t>
            </a:r>
            <a:r>
              <a:rPr lang="en-US" sz="2600" dirty="0" err="1" smtClean="0"/>
              <a:t>é</a:t>
            </a:r>
            <a:r>
              <a:rPr sz="2600" dirty="0" smtClean="0"/>
              <a:t> </a:t>
            </a:r>
            <a:r>
              <a:rPr sz="2600" dirty="0" err="1"/>
              <a:t>hace</a:t>
            </a:r>
            <a:r>
              <a:rPr sz="2600" dirty="0"/>
              <a:t> Mario </a:t>
            </a:r>
            <a:r>
              <a:rPr sz="2600" dirty="0" err="1"/>
              <a:t>en</a:t>
            </a:r>
            <a:r>
              <a:rPr sz="2600" dirty="0"/>
              <a:t> la </a:t>
            </a:r>
            <a:r>
              <a:rPr sz="2600" dirty="0" err="1"/>
              <a:t>mañana</a:t>
            </a:r>
            <a:r>
              <a:rPr sz="2600" dirty="0"/>
              <a:t>? </a:t>
            </a:r>
          </a:p>
          <a:p>
            <a:pPr defTabSz="457200">
              <a:defRPr sz="1700" b="1">
                <a:latin typeface="+mj-lt"/>
                <a:ea typeface="+mj-ea"/>
                <a:cs typeface="+mj-cs"/>
                <a:sym typeface="Helvetica"/>
              </a:defRPr>
            </a:pPr>
            <a:endParaRPr sz="2600" dirty="0"/>
          </a:p>
          <a:p>
            <a:pPr defTabSz="457200">
              <a:defRPr sz="1700" b="1">
                <a:latin typeface="+mj-lt"/>
                <a:ea typeface="+mj-ea"/>
                <a:cs typeface="+mj-cs"/>
                <a:sym typeface="Helvetica"/>
              </a:defRPr>
            </a:pPr>
            <a:r>
              <a:rPr sz="2600" dirty="0" smtClean="0"/>
              <a:t>4</a:t>
            </a:r>
            <a:r>
              <a:rPr sz="2600" dirty="0"/>
              <a:t>) ¿Con </a:t>
            </a:r>
            <a:r>
              <a:rPr sz="2600" dirty="0" err="1"/>
              <a:t>quién</a:t>
            </a:r>
            <a:r>
              <a:rPr sz="2600" dirty="0"/>
              <a:t> vive Mario?</a:t>
            </a:r>
          </a:p>
          <a:p>
            <a:pPr defTabSz="457200">
              <a:defRPr sz="1700" b="1">
                <a:latin typeface="+mj-lt"/>
                <a:ea typeface="+mj-ea"/>
                <a:cs typeface="+mj-cs"/>
                <a:sym typeface="Helvetica"/>
              </a:defRPr>
            </a:pPr>
            <a:endParaRPr sz="2600" dirty="0"/>
          </a:p>
          <a:p>
            <a:pPr defTabSz="457200">
              <a:defRPr sz="1700" b="1">
                <a:latin typeface="+mj-lt"/>
                <a:ea typeface="+mj-ea"/>
                <a:cs typeface="+mj-cs"/>
                <a:sym typeface="Helvetica"/>
              </a:defRPr>
            </a:pPr>
            <a:r>
              <a:rPr sz="2600" dirty="0" smtClean="0"/>
              <a:t>5</a:t>
            </a:r>
            <a:r>
              <a:rPr sz="2600" dirty="0"/>
              <a:t>) ¿</a:t>
            </a:r>
            <a:r>
              <a:rPr sz="2600" dirty="0" err="1"/>
              <a:t>Comó</a:t>
            </a:r>
            <a:r>
              <a:rPr sz="2600" dirty="0"/>
              <a:t> es Mario?</a:t>
            </a:r>
          </a:p>
          <a:p>
            <a:pPr defTabSz="457200">
              <a:defRPr sz="1700" b="1">
                <a:latin typeface="+mj-lt"/>
                <a:ea typeface="+mj-ea"/>
                <a:cs typeface="+mj-cs"/>
                <a:sym typeface="Helvetica"/>
              </a:defRPr>
            </a:pPr>
            <a:endParaRPr sz="2600" dirty="0"/>
          </a:p>
          <a:p>
            <a:pPr defTabSz="457200">
              <a:defRPr sz="1700" b="1">
                <a:latin typeface="+mj-lt"/>
                <a:ea typeface="+mj-ea"/>
                <a:cs typeface="+mj-cs"/>
                <a:sym typeface="Helvetica"/>
              </a:defRPr>
            </a:pPr>
            <a:r>
              <a:rPr sz="2600" dirty="0"/>
              <a:t>6) ¿</a:t>
            </a:r>
            <a:r>
              <a:rPr sz="2600" dirty="0" err="1" smtClean="0"/>
              <a:t>Qu</a:t>
            </a:r>
            <a:r>
              <a:rPr lang="en-US" sz="2600" dirty="0" err="1" smtClean="0"/>
              <a:t>é</a:t>
            </a:r>
            <a:r>
              <a:rPr sz="2600" dirty="0" smtClean="0"/>
              <a:t> </a:t>
            </a:r>
            <a:r>
              <a:rPr sz="2600" dirty="0" err="1"/>
              <a:t>quiere</a:t>
            </a:r>
            <a:r>
              <a:rPr sz="2600" dirty="0"/>
              <a:t> </a:t>
            </a:r>
            <a:r>
              <a:rPr sz="2600" dirty="0" err="1"/>
              <a:t>ser</a:t>
            </a:r>
            <a:r>
              <a:rPr sz="2600" dirty="0"/>
              <a:t> Mario </a:t>
            </a:r>
            <a:r>
              <a:rPr sz="2600" dirty="0" err="1"/>
              <a:t>cuando</a:t>
            </a:r>
            <a:r>
              <a:rPr sz="2600" dirty="0"/>
              <a:t> sea </a:t>
            </a:r>
            <a:r>
              <a:rPr sz="2600" dirty="0" err="1" smtClean="0"/>
              <a:t>grande</a:t>
            </a:r>
            <a:r>
              <a:rPr lang="en-US" sz="2600" dirty="0" smtClean="0"/>
              <a:t> </a:t>
            </a:r>
            <a:r>
              <a:rPr lang="en-US" dirty="0" smtClean="0"/>
              <a:t>(grows up)</a:t>
            </a:r>
            <a:r>
              <a:rPr sz="2600" dirty="0" smtClean="0"/>
              <a:t>?</a:t>
            </a:r>
            <a:endParaRPr sz="2600" dirty="0"/>
          </a:p>
          <a:p>
            <a:pPr defTabSz="457200">
              <a:defRPr sz="1700" b="1">
                <a:latin typeface="+mj-lt"/>
                <a:ea typeface="+mj-ea"/>
                <a:cs typeface="+mj-cs"/>
                <a:sym typeface="Helvetica"/>
              </a:defRPr>
            </a:pPr>
            <a:endParaRPr sz="2600" dirty="0"/>
          </a:p>
          <a:p>
            <a:pPr defTabSz="457200">
              <a:defRPr sz="1700" b="1">
                <a:latin typeface="+mj-lt"/>
                <a:ea typeface="+mj-ea"/>
                <a:cs typeface="+mj-cs"/>
                <a:sym typeface="Helvetica"/>
              </a:defRPr>
            </a:pPr>
            <a:r>
              <a:rPr sz="2600" dirty="0" smtClean="0"/>
              <a:t>7</a:t>
            </a:r>
            <a:r>
              <a:rPr sz="2600" dirty="0"/>
              <a:t>) ¿</a:t>
            </a:r>
            <a:r>
              <a:rPr sz="2600" dirty="0" err="1"/>
              <a:t>Comó</a:t>
            </a:r>
            <a:r>
              <a:rPr sz="2600" dirty="0"/>
              <a:t> se llama </a:t>
            </a:r>
            <a:r>
              <a:rPr sz="2600" dirty="0" err="1"/>
              <a:t>tú</a:t>
            </a:r>
            <a:r>
              <a:rPr sz="2600" dirty="0"/>
              <a:t> </a:t>
            </a:r>
            <a:r>
              <a:rPr sz="2600" dirty="0" err="1"/>
              <a:t>escuela</a:t>
            </a:r>
            <a:r>
              <a:rPr sz="2600" dirty="0"/>
              <a:t>?</a:t>
            </a:r>
          </a:p>
          <a:p>
            <a:pPr defTabSz="457200">
              <a:defRPr sz="1600">
                <a:latin typeface="+mj-lt"/>
                <a:ea typeface="+mj-ea"/>
                <a:cs typeface="+mj-cs"/>
                <a:sym typeface="Helvetica"/>
              </a:defRPr>
            </a:pPr>
            <a:endParaRPr sz="26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t>Practica</a:t>
            </a:r>
          </a:p>
        </p:txBody>
      </p:sp>
      <p:sp>
        <p:nvSpPr>
          <p:cNvPr id="158" name="Shape 158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609600" indent="-609600"/>
            <a:r>
              <a:rPr dirty="0" err="1"/>
              <a:t>Copia</a:t>
            </a:r>
            <a:r>
              <a:rPr dirty="0"/>
              <a:t> y </a:t>
            </a:r>
            <a:r>
              <a:rPr dirty="0" err="1"/>
              <a:t>responde</a:t>
            </a:r>
            <a:r>
              <a:rPr dirty="0"/>
              <a:t>:</a:t>
            </a:r>
          </a:p>
          <a:p>
            <a:pPr marL="609600" indent="-609600">
              <a:buFontTx/>
              <a:buAutoNum type="arabicPeriod"/>
            </a:pPr>
            <a:r>
              <a:rPr dirty="0"/>
              <a:t>¿</a:t>
            </a:r>
            <a:r>
              <a:rPr dirty="0" err="1"/>
              <a:t>Quién</a:t>
            </a:r>
            <a:r>
              <a:rPr dirty="0"/>
              <a:t> </a:t>
            </a:r>
            <a:r>
              <a:rPr dirty="0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amigo/a</a:t>
            </a:r>
            <a:r>
              <a:rPr dirty="0" smtClean="0"/>
              <a:t>?</a:t>
            </a:r>
            <a:endParaRPr dirty="0"/>
          </a:p>
          <a:p>
            <a:pPr marL="609600" indent="-609600">
              <a:buFontTx/>
              <a:buAutoNum type="arabicPeriod"/>
            </a:pPr>
            <a:r>
              <a:rPr dirty="0"/>
              <a:t>¿De </a:t>
            </a:r>
            <a:r>
              <a:rPr dirty="0" err="1"/>
              <a:t>dónde</a:t>
            </a:r>
            <a:r>
              <a:rPr dirty="0"/>
              <a:t> </a:t>
            </a:r>
            <a:r>
              <a:rPr dirty="0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él</a:t>
            </a:r>
            <a:r>
              <a:rPr lang="en-US" dirty="0" smtClean="0"/>
              <a:t>/</a:t>
            </a:r>
            <a:r>
              <a:rPr lang="en-US" dirty="0" err="1" smtClean="0"/>
              <a:t>ella</a:t>
            </a:r>
            <a:r>
              <a:rPr dirty="0" smtClean="0"/>
              <a:t>?</a:t>
            </a:r>
            <a:endParaRPr dirty="0"/>
          </a:p>
          <a:p>
            <a:pPr marL="609600" indent="-609600">
              <a:buFontTx/>
              <a:buAutoNum type="arabicPeriod"/>
            </a:pPr>
            <a:r>
              <a:rPr dirty="0"/>
              <a:t>¿De </a:t>
            </a:r>
            <a:r>
              <a:rPr dirty="0" err="1"/>
              <a:t>qué</a:t>
            </a:r>
            <a:r>
              <a:rPr dirty="0"/>
              <a:t> </a:t>
            </a:r>
            <a:r>
              <a:rPr dirty="0" err="1"/>
              <a:t>nacionalidad</a:t>
            </a:r>
            <a:r>
              <a:rPr dirty="0"/>
              <a:t> </a:t>
            </a:r>
            <a:r>
              <a:rPr dirty="0" smtClean="0"/>
              <a:t>es</a:t>
            </a:r>
            <a:r>
              <a:rPr dirty="0"/>
              <a:t>?</a:t>
            </a:r>
          </a:p>
          <a:p>
            <a:pPr marL="609600" indent="-609600">
              <a:buFontTx/>
              <a:buAutoNum type="arabicPeriod"/>
            </a:pPr>
            <a:r>
              <a:rPr dirty="0"/>
              <a:t>¿</a:t>
            </a:r>
            <a:r>
              <a:rPr dirty="0" err="1"/>
              <a:t>Cómo</a:t>
            </a:r>
            <a:r>
              <a:rPr dirty="0"/>
              <a:t> </a:t>
            </a:r>
            <a:r>
              <a:rPr dirty="0" smtClean="0"/>
              <a:t>es</a:t>
            </a:r>
            <a:r>
              <a:rPr dirty="0"/>
              <a:t>?</a:t>
            </a:r>
            <a:r>
              <a:rPr i="1" dirty="0"/>
              <a:t>(3 </a:t>
            </a:r>
            <a:r>
              <a:rPr i="1" dirty="0" err="1"/>
              <a:t>caracteristicas</a:t>
            </a:r>
            <a:r>
              <a:rPr i="1" dirty="0"/>
              <a:t>)</a:t>
            </a:r>
          </a:p>
          <a:p>
            <a:pPr marL="609600" indent="-609600">
              <a:buFontTx/>
              <a:buAutoNum type="arabicPeriod"/>
            </a:pPr>
            <a:r>
              <a:rPr dirty="0"/>
              <a:t>¿</a:t>
            </a:r>
            <a:r>
              <a:rPr dirty="0" err="1"/>
              <a:t>En</a:t>
            </a:r>
            <a:r>
              <a:rPr dirty="0"/>
              <a:t> </a:t>
            </a:r>
            <a:r>
              <a:rPr dirty="0" err="1"/>
              <a:t>qué</a:t>
            </a:r>
            <a:r>
              <a:rPr dirty="0"/>
              <a:t> </a:t>
            </a:r>
            <a:r>
              <a:rPr dirty="0" err="1"/>
              <a:t>escuela</a:t>
            </a:r>
            <a:r>
              <a:rPr dirty="0"/>
              <a:t> </a:t>
            </a:r>
            <a:r>
              <a:rPr dirty="0" smtClean="0"/>
              <a:t>es </a:t>
            </a:r>
            <a:r>
              <a:rPr dirty="0" err="1"/>
              <a:t>alumno</a:t>
            </a:r>
            <a:r>
              <a:rPr dirty="0"/>
              <a:t>(a)?</a:t>
            </a:r>
          </a:p>
          <a:p>
            <a:pPr marL="609600" indent="-609600">
              <a:buFontTx/>
              <a:buAutoNum type="arabicPeriod"/>
            </a:pPr>
            <a:r>
              <a:rPr dirty="0"/>
              <a:t>¿</a:t>
            </a:r>
            <a:r>
              <a:rPr dirty="0" err="1"/>
              <a:t>Qué</a:t>
            </a:r>
            <a:r>
              <a:rPr dirty="0"/>
              <a:t> </a:t>
            </a:r>
            <a:r>
              <a:rPr dirty="0" err="1"/>
              <a:t>tipo</a:t>
            </a:r>
            <a:r>
              <a:rPr dirty="0"/>
              <a:t> </a:t>
            </a:r>
            <a:r>
              <a:rPr dirty="0" smtClean="0"/>
              <a:t>de </a:t>
            </a:r>
            <a:r>
              <a:rPr dirty="0" err="1"/>
              <a:t>alumno</a:t>
            </a:r>
            <a:r>
              <a:rPr dirty="0"/>
              <a:t>(a) </a:t>
            </a:r>
            <a:r>
              <a:rPr dirty="0" smtClean="0"/>
              <a:t>es</a:t>
            </a:r>
            <a:r>
              <a:rPr dirty="0"/>
              <a:t>?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theme/theme1.xml><?xml version="1.0" encoding="utf-8"?>
<a:theme xmlns:a="http://schemas.openxmlformats.org/drawingml/2006/main" name="Profile">
  <a:themeElements>
    <a:clrScheme name="Profil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A3B2C1"/>
      </a:accent1>
      <a:accent2>
        <a:srgbClr val="CC0000"/>
      </a:accent2>
      <a:accent3>
        <a:srgbClr val="8F8F8F"/>
      </a:accent3>
      <a:accent4>
        <a:srgbClr val="707070"/>
      </a:accent4>
      <a:accent5>
        <a:srgbClr val="CED5DD"/>
      </a:accent5>
      <a:accent6>
        <a:srgbClr val="B90000"/>
      </a:accent6>
      <a:hlink>
        <a:srgbClr val="0000FF"/>
      </a:hlink>
      <a:folHlink>
        <a:srgbClr val="FF00FF"/>
      </a:folHlink>
    </a:clrScheme>
    <a:fontScheme name="Profile">
      <a:majorFont>
        <a:latin typeface="Helvetica"/>
        <a:ea typeface="Helvetica"/>
        <a:cs typeface="Helvetica"/>
      </a:majorFont>
      <a:minorFont>
        <a:latin typeface="Verdana"/>
        <a:ea typeface="Verdana"/>
        <a:cs typeface="Verdana"/>
      </a:minorFont>
    </a:fontScheme>
    <a:fmtScheme name="Profi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Profile">
  <a:themeElements>
    <a:clrScheme name="Profil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A3B2C1"/>
      </a:accent1>
      <a:accent2>
        <a:srgbClr val="CC0000"/>
      </a:accent2>
      <a:accent3>
        <a:srgbClr val="8F8F8F"/>
      </a:accent3>
      <a:accent4>
        <a:srgbClr val="707070"/>
      </a:accent4>
      <a:accent5>
        <a:srgbClr val="CED5DD"/>
      </a:accent5>
      <a:accent6>
        <a:srgbClr val="B90000"/>
      </a:accent6>
      <a:hlink>
        <a:srgbClr val="0000FF"/>
      </a:hlink>
      <a:folHlink>
        <a:srgbClr val="FF00FF"/>
      </a:folHlink>
    </a:clrScheme>
    <a:fontScheme name="Profile">
      <a:majorFont>
        <a:latin typeface="Helvetica"/>
        <a:ea typeface="Helvetica"/>
        <a:cs typeface="Helvetica"/>
      </a:majorFont>
      <a:minorFont>
        <a:latin typeface="Verdana"/>
        <a:ea typeface="Verdana"/>
        <a:cs typeface="Verdana"/>
      </a:minorFont>
    </a:fontScheme>
    <a:fmtScheme name="Profi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204</Words>
  <Application>Microsoft Office PowerPoint</Application>
  <PresentationFormat>On-screen Show (4:3)</PresentationFormat>
  <Paragraphs>34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Profile</vt:lpstr>
      <vt:lpstr>Me llamo ___________   Clase 602 La fecha es el 7 de diciembre del 2017</vt:lpstr>
      <vt:lpstr>Video </vt:lpstr>
      <vt:lpstr>Actividad </vt:lpstr>
      <vt:lpstr>Practica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Clase 602 La fecha es el 7 de diciembre del 2017</dc:title>
  <dc:creator>Helen</dc:creator>
  <cp:lastModifiedBy>Helen Zumaeta</cp:lastModifiedBy>
  <cp:revision>3</cp:revision>
  <dcterms:modified xsi:type="dcterms:W3CDTF">2017-12-07T21:01:02Z</dcterms:modified>
</cp:coreProperties>
</file>